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64" r:id="rId6"/>
    <p:sldId id="272" r:id="rId7"/>
    <p:sldId id="273" r:id="rId8"/>
    <p:sldId id="258" r:id="rId9"/>
    <p:sldId id="269" r:id="rId10"/>
    <p:sldId id="262" r:id="rId11"/>
    <p:sldId id="265" r:id="rId12"/>
    <p:sldId id="274" r:id="rId13"/>
    <p:sldId id="275" r:id="rId14"/>
    <p:sldId id="259" r:id="rId15"/>
    <p:sldId id="266" r:id="rId16"/>
    <p:sldId id="267" r:id="rId17"/>
    <p:sldId id="260" r:id="rId18"/>
    <p:sldId id="271" r:id="rId19"/>
    <p:sldId id="268" r:id="rId20"/>
    <p:sldId id="270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563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252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316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319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7492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971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83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880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101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511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41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A3B21-747F-4F27-A83B-60FC59D4FD24}" type="datetimeFigureOut">
              <a:rPr lang="ar-SA" smtClean="0"/>
              <a:t>13/01/37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96D1-2A6D-4C28-B2DF-3E3971C4B6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481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Histo</a:t>
            </a:r>
            <a:r>
              <a:rPr lang="en-US" dirty="0" smtClean="0"/>
              <a:t> Lab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9516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3" b="21953"/>
          <a:stretch/>
        </p:blipFill>
        <p:spPr>
          <a:xfrm>
            <a:off x="2374240" y="249398"/>
            <a:ext cx="4820644" cy="6211560"/>
          </a:xfrm>
        </p:spPr>
      </p:pic>
    </p:spTree>
    <p:extLst>
      <p:ext uri="{BB962C8B-B14F-4D97-AF65-F5344CB8AC3E}">
        <p14:creationId xmlns:p14="http://schemas.microsoft.com/office/powerpoint/2010/main" val="2200691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50" y="3423277"/>
            <a:ext cx="4057650" cy="31051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128086"/>
            <a:ext cx="4803609" cy="337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07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652" y="0"/>
            <a:ext cx="7380810" cy="6641432"/>
          </a:xfrm>
        </p:spPr>
      </p:pic>
    </p:spTree>
    <p:extLst>
      <p:ext uri="{BB962C8B-B14F-4D97-AF65-F5344CB8AC3E}">
        <p14:creationId xmlns:p14="http://schemas.microsoft.com/office/powerpoint/2010/main" val="2580984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916" y="0"/>
            <a:ext cx="7652741" cy="6858000"/>
          </a:xfrm>
        </p:spPr>
      </p:pic>
    </p:spTree>
    <p:extLst>
      <p:ext uri="{BB962C8B-B14F-4D97-AF65-F5344CB8AC3E}">
        <p14:creationId xmlns:p14="http://schemas.microsoft.com/office/powerpoint/2010/main" val="1024300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469900"/>
            <a:ext cx="8235950" cy="57070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dirty="0" smtClean="0"/>
              <a:t>Pituitary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dirty="0" smtClean="0"/>
              <a:t>ANT </a:t>
            </a:r>
          </a:p>
          <a:p>
            <a:pPr lvl="1" algn="l" rtl="0"/>
            <a:r>
              <a:rPr lang="en-US" dirty="0" err="1"/>
              <a:t>Chromophils</a:t>
            </a:r>
            <a:r>
              <a:rPr lang="en-US" dirty="0"/>
              <a:t> ,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POST </a:t>
            </a:r>
          </a:p>
          <a:p>
            <a:pPr algn="l" rtl="0"/>
            <a:r>
              <a:rPr lang="en-US" dirty="0"/>
              <a:t> </a:t>
            </a:r>
            <a:r>
              <a:rPr lang="en-US" dirty="0" err="1"/>
              <a:t>pituicytes</a:t>
            </a:r>
            <a:r>
              <a:rPr lang="en-US" dirty="0"/>
              <a:t> , axon fibers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" b="23684"/>
          <a:stretch/>
        </p:blipFill>
        <p:spPr>
          <a:xfrm>
            <a:off x="6124074" y="3010242"/>
            <a:ext cx="2685837" cy="35116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18"/>
          <a:stretch/>
        </p:blipFill>
        <p:spPr>
          <a:xfrm>
            <a:off x="3579061" y="86129"/>
            <a:ext cx="2680034" cy="34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68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845" y="818148"/>
            <a:ext cx="6564310" cy="5152983"/>
          </a:xfrm>
        </p:spPr>
      </p:pic>
    </p:spTree>
    <p:extLst>
      <p:ext uri="{BB962C8B-B14F-4D97-AF65-F5344CB8AC3E}">
        <p14:creationId xmlns:p14="http://schemas.microsoft.com/office/powerpoint/2010/main" val="1713739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95" y="216736"/>
            <a:ext cx="4608095" cy="6144127"/>
          </a:xfrm>
        </p:spPr>
      </p:pic>
    </p:spTree>
    <p:extLst>
      <p:ext uri="{BB962C8B-B14F-4D97-AF65-F5344CB8AC3E}">
        <p14:creationId xmlns:p14="http://schemas.microsoft.com/office/powerpoint/2010/main" val="1784117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Adrenal </a:t>
            </a:r>
          </a:p>
          <a:p>
            <a:pPr algn="l" rtl="0"/>
            <a:r>
              <a:rPr lang="en-US" dirty="0" smtClean="0"/>
              <a:t>Cortex  3 zones </a:t>
            </a:r>
          </a:p>
          <a:p>
            <a:pPr algn="l" rtl="0"/>
            <a:r>
              <a:rPr lang="en-US" dirty="0" smtClean="0"/>
              <a:t>medulla </a:t>
            </a:r>
          </a:p>
          <a:p>
            <a:pPr lvl="1" algn="l" rtl="0"/>
            <a:r>
              <a:rPr lang="en-US" dirty="0" smtClean="0"/>
              <a:t>Adrenal medullary cells </a:t>
            </a:r>
          </a:p>
          <a:p>
            <a:pPr lvl="1" algn="l" rtl="0"/>
            <a:r>
              <a:rPr lang="en-US" dirty="0"/>
              <a:t>Sympathetic ganglia 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5" b="24561"/>
          <a:stretch/>
        </p:blipFill>
        <p:spPr>
          <a:xfrm>
            <a:off x="5640013" y="163882"/>
            <a:ext cx="2580349" cy="3188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7" b="16842"/>
          <a:stretch/>
        </p:blipFill>
        <p:spPr>
          <a:xfrm>
            <a:off x="5640013" y="3258802"/>
            <a:ext cx="2580349" cy="359919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1660358" y="1027907"/>
            <a:ext cx="5137484" cy="1510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117558" y="2153653"/>
            <a:ext cx="4162926" cy="926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319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18" y="180474"/>
            <a:ext cx="7339164" cy="6176963"/>
          </a:xfrm>
        </p:spPr>
      </p:pic>
    </p:spTree>
    <p:extLst>
      <p:ext uri="{BB962C8B-B14F-4D97-AF65-F5344CB8AC3E}">
        <p14:creationId xmlns:p14="http://schemas.microsoft.com/office/powerpoint/2010/main" val="705425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914" y="515145"/>
            <a:ext cx="4256171" cy="5674895"/>
          </a:xfrm>
        </p:spPr>
      </p:pic>
    </p:spTree>
    <p:extLst>
      <p:ext uri="{BB962C8B-B14F-4D97-AF65-F5344CB8AC3E}">
        <p14:creationId xmlns:p14="http://schemas.microsoft.com/office/powerpoint/2010/main" val="70740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" r="-624" b="30731"/>
          <a:stretch/>
        </p:blipFill>
        <p:spPr>
          <a:xfrm>
            <a:off x="4576245" y="558215"/>
            <a:ext cx="4397031" cy="561874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Thyroid gland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algn="l" rtl="0"/>
            <a:r>
              <a:rPr lang="en-US" dirty="0" smtClean="0"/>
              <a:t>Follicle</a:t>
            </a:r>
          </a:p>
          <a:p>
            <a:pPr algn="l" rtl="0"/>
            <a:r>
              <a:rPr lang="en-US" dirty="0" smtClean="0"/>
              <a:t>Colloid</a:t>
            </a:r>
          </a:p>
          <a:p>
            <a:pPr algn="l" rtl="0"/>
            <a:r>
              <a:rPr lang="en-US" dirty="0" err="1"/>
              <a:t>parafollicular</a:t>
            </a:r>
            <a:r>
              <a:rPr lang="en-US" dirty="0"/>
              <a:t> cells</a:t>
            </a:r>
            <a:endParaRPr lang="ar-SA" dirty="0" smtClean="0"/>
          </a:p>
          <a:p>
            <a:pPr algn="r" rtl="0"/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21305" y="3080084"/>
            <a:ext cx="2803108" cy="63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852863" y="3212432"/>
            <a:ext cx="3356811" cy="445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573379" y="3609475"/>
            <a:ext cx="1973179" cy="46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85411" y="3898232"/>
            <a:ext cx="2129589" cy="204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824413" y="2791327"/>
            <a:ext cx="945114" cy="721603"/>
          </a:xfrm>
          <a:prstGeom prst="ellipse">
            <a:avLst/>
          </a:prstGeom>
          <a:noFill/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8256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701" y="252392"/>
            <a:ext cx="59944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4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view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702" r="-2496" b="20587"/>
          <a:stretch/>
        </p:blipFill>
        <p:spPr>
          <a:xfrm>
            <a:off x="4365494" y="365126"/>
            <a:ext cx="4429589" cy="620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7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74" y="787400"/>
            <a:ext cx="6975383" cy="5337969"/>
          </a:xfrm>
        </p:spPr>
      </p:pic>
    </p:spTree>
    <p:extLst>
      <p:ext uri="{BB962C8B-B14F-4D97-AF65-F5344CB8AC3E}">
        <p14:creationId xmlns:p14="http://schemas.microsoft.com/office/powerpoint/2010/main" val="4016268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10" y="1825625"/>
            <a:ext cx="6596780" cy="4351338"/>
          </a:xfrm>
        </p:spPr>
      </p:pic>
    </p:spTree>
    <p:extLst>
      <p:ext uri="{BB962C8B-B14F-4D97-AF65-F5344CB8AC3E}">
        <p14:creationId xmlns:p14="http://schemas.microsoft.com/office/powerpoint/2010/main" val="289672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79" y="365126"/>
            <a:ext cx="6439938" cy="5811837"/>
          </a:xfrm>
        </p:spPr>
      </p:pic>
    </p:spTree>
    <p:extLst>
      <p:ext uri="{BB962C8B-B14F-4D97-AF65-F5344CB8AC3E}">
        <p14:creationId xmlns:p14="http://schemas.microsoft.com/office/powerpoint/2010/main" val="2500498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186" y="365126"/>
            <a:ext cx="6658008" cy="5671637"/>
          </a:xfrm>
        </p:spPr>
      </p:pic>
    </p:spTree>
    <p:extLst>
      <p:ext uri="{BB962C8B-B14F-4D97-AF65-F5344CB8AC3E}">
        <p14:creationId xmlns:p14="http://schemas.microsoft.com/office/powerpoint/2010/main" val="322515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Parathyroid gland </a:t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Chief cell </a:t>
            </a:r>
          </a:p>
          <a:p>
            <a:pPr algn="l" rtl="0"/>
            <a:r>
              <a:rPr lang="en-US" dirty="0" err="1" smtClean="0"/>
              <a:t>oxyphils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09"/>
          <a:stretch/>
        </p:blipFill>
        <p:spPr>
          <a:xfrm>
            <a:off x="4659653" y="1317834"/>
            <a:ext cx="3855697" cy="45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5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954" y="275515"/>
            <a:ext cx="4484771" cy="5979695"/>
          </a:xfrm>
        </p:spPr>
      </p:pic>
    </p:spTree>
    <p:extLst>
      <p:ext uri="{BB962C8B-B14F-4D97-AF65-F5344CB8AC3E}">
        <p14:creationId xmlns:p14="http://schemas.microsoft.com/office/powerpoint/2010/main" val="4281209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35</Words>
  <Application>Microsoft Office PowerPoint</Application>
  <PresentationFormat>On-screen Show (4:3)</PresentationFormat>
  <Paragraphs>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Histo Lab </vt:lpstr>
      <vt:lpstr>Thyroid gland</vt:lpstr>
      <vt:lpstr>Another view </vt:lpstr>
      <vt:lpstr>PowerPoint Presentation</vt:lpstr>
      <vt:lpstr>PowerPoint Presentation</vt:lpstr>
      <vt:lpstr>PowerPoint Presentation</vt:lpstr>
      <vt:lpstr>PowerPoint Presentation</vt:lpstr>
      <vt:lpstr>Parathyroid gland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 Lab</dc:title>
  <dc:creator>tp center</dc:creator>
  <cp:lastModifiedBy>tp center</cp:lastModifiedBy>
  <cp:revision>23</cp:revision>
  <dcterms:created xsi:type="dcterms:W3CDTF">2015-09-21T09:55:18Z</dcterms:created>
  <dcterms:modified xsi:type="dcterms:W3CDTF">2015-10-26T16:24:40Z</dcterms:modified>
</cp:coreProperties>
</file>